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74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73F4-1039-4043-809F-27A831E5A9C8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EE09-9ACE-4299-9B40-C03220A04D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952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73F4-1039-4043-809F-27A831E5A9C8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EE09-9ACE-4299-9B40-C03220A04D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500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73F4-1039-4043-809F-27A831E5A9C8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EE09-9ACE-4299-9B40-C03220A04D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05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73F4-1039-4043-809F-27A831E5A9C8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EE09-9ACE-4299-9B40-C03220A04D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123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73F4-1039-4043-809F-27A831E5A9C8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EE09-9ACE-4299-9B40-C03220A04D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422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73F4-1039-4043-809F-27A831E5A9C8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EE09-9ACE-4299-9B40-C03220A04D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947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73F4-1039-4043-809F-27A831E5A9C8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EE09-9ACE-4299-9B40-C03220A04D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23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73F4-1039-4043-809F-27A831E5A9C8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EE09-9ACE-4299-9B40-C03220A04D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14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73F4-1039-4043-809F-27A831E5A9C8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EE09-9ACE-4299-9B40-C03220A04D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37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73F4-1039-4043-809F-27A831E5A9C8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EE09-9ACE-4299-9B40-C03220A04D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168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B73F4-1039-4043-809F-27A831E5A9C8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8EE09-9ACE-4299-9B40-C03220A04D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326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B73F4-1039-4043-809F-27A831E5A9C8}" type="datetimeFigureOut">
              <a:rPr lang="ru-RU" smtClean="0"/>
              <a:t>29.08.2020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8EE09-9ACE-4299-9B40-C03220A04D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752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83127"/>
            <a:ext cx="12192000" cy="588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93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0961" cy="6212104"/>
          </a:xfrm>
        </p:spPr>
      </p:pic>
    </p:spTree>
    <p:extLst>
      <p:ext uri="{BB962C8B-B14F-4D97-AF65-F5344CB8AC3E}">
        <p14:creationId xmlns:p14="http://schemas.microsoft.com/office/powerpoint/2010/main" val="3352035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135" y="0"/>
            <a:ext cx="12148457" cy="6176963"/>
          </a:xfrm>
        </p:spPr>
      </p:pic>
    </p:spTree>
    <p:extLst>
      <p:ext uri="{BB962C8B-B14F-4D97-AF65-F5344CB8AC3E}">
        <p14:creationId xmlns:p14="http://schemas.microsoft.com/office/powerpoint/2010/main" val="2527054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631" y="0"/>
            <a:ext cx="12172208" cy="6176963"/>
          </a:xfrm>
        </p:spPr>
      </p:pic>
    </p:spTree>
    <p:extLst>
      <p:ext uri="{BB962C8B-B14F-4D97-AF65-F5344CB8AC3E}">
        <p14:creationId xmlns:p14="http://schemas.microsoft.com/office/powerpoint/2010/main" val="3705056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82" y="0"/>
            <a:ext cx="12480966" cy="6176961"/>
          </a:xfrm>
        </p:spPr>
      </p:pic>
    </p:spTree>
    <p:extLst>
      <p:ext uri="{BB962C8B-B14F-4D97-AF65-F5344CB8AC3E}">
        <p14:creationId xmlns:p14="http://schemas.microsoft.com/office/powerpoint/2010/main" val="2201261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3" y="-201881"/>
            <a:ext cx="11815948" cy="6378844"/>
          </a:xfrm>
        </p:spPr>
      </p:pic>
    </p:spTree>
    <p:extLst>
      <p:ext uri="{BB962C8B-B14F-4D97-AF65-F5344CB8AC3E}">
        <p14:creationId xmlns:p14="http://schemas.microsoft.com/office/powerpoint/2010/main" val="801742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130" y="-118753"/>
            <a:ext cx="12552218" cy="6295716"/>
          </a:xfrm>
        </p:spPr>
      </p:pic>
    </p:spTree>
    <p:extLst>
      <p:ext uri="{BB962C8B-B14F-4D97-AF65-F5344CB8AC3E}">
        <p14:creationId xmlns:p14="http://schemas.microsoft.com/office/powerpoint/2010/main" val="1268737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8" y="-154379"/>
            <a:ext cx="12085122" cy="6331342"/>
          </a:xfrm>
        </p:spPr>
      </p:pic>
    </p:spTree>
    <p:extLst>
      <p:ext uri="{BB962C8B-B14F-4D97-AF65-F5344CB8AC3E}">
        <p14:creationId xmlns:p14="http://schemas.microsoft.com/office/powerpoint/2010/main" val="1363851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42" y="0"/>
            <a:ext cx="10748158" cy="576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598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1881" y="-223838"/>
            <a:ext cx="12136582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77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24" y="0"/>
            <a:ext cx="11914087" cy="6042026"/>
          </a:xfrm>
        </p:spPr>
      </p:pic>
    </p:spTree>
    <p:extLst>
      <p:ext uri="{BB962C8B-B14F-4D97-AF65-F5344CB8AC3E}">
        <p14:creationId xmlns:p14="http://schemas.microsoft.com/office/powerpoint/2010/main" val="1521337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881" y="-106878"/>
            <a:ext cx="11590316" cy="628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47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261257"/>
            <a:ext cx="12433465" cy="643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573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1881" y="-223838"/>
            <a:ext cx="11994078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47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7506" y="-223838"/>
            <a:ext cx="12160332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807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39" y="-223838"/>
            <a:ext cx="11317185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78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81" y="-223838"/>
            <a:ext cx="12172207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69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76894" y="-285008"/>
            <a:ext cx="13050982" cy="646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45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2504" y="-95003"/>
            <a:ext cx="12682847" cy="627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28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41268" y="-356260"/>
            <a:ext cx="13086608" cy="653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2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08758" y="0"/>
            <a:ext cx="12500758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2784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629" y="201881"/>
            <a:ext cx="12061371" cy="597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61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Широкоэкранный</PresentationFormat>
  <Paragraphs>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9</cp:revision>
  <dcterms:created xsi:type="dcterms:W3CDTF">2020-08-29T10:24:12Z</dcterms:created>
  <dcterms:modified xsi:type="dcterms:W3CDTF">2020-08-29T11:17:00Z</dcterms:modified>
</cp:coreProperties>
</file>